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2"/>
  </p:notesMasterIdLst>
  <p:handoutMasterIdLst>
    <p:handoutMasterId r:id="rId13"/>
  </p:handoutMasterIdLst>
  <p:sldIdLst>
    <p:sldId id="258" r:id="rId2"/>
    <p:sldId id="2054" r:id="rId3"/>
    <p:sldId id="2050" r:id="rId4"/>
    <p:sldId id="2052" r:id="rId5"/>
    <p:sldId id="2053" r:id="rId6"/>
    <p:sldId id="263" r:id="rId7"/>
    <p:sldId id="2056" r:id="rId8"/>
    <p:sldId id="2044" r:id="rId9"/>
    <p:sldId id="2057" r:id="rId10"/>
    <p:sldId id="2038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2143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363" y="53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14/01/2020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0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13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73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542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34A-40EF-45C2-8419-290946BC6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D5D5-655A-4CFD-B82E-2A59CECF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8F8D-A1AB-425C-A9C7-B06908D1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F2-F248-4220-93BB-685D01B5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F4FE-4433-443A-A813-7C4FDBA8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834D-6254-430F-88AE-E162915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B9C3-9D28-47F7-9578-45A776108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9E84-5F4B-4ACB-BFFC-50CB1427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C6E3-625E-4850-8C4C-2ED747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22A5-EB87-4997-B7AE-D561DACD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8BA9-D37F-4BA0-8515-E0396F99A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13981-56EF-4102-AA30-B9C61878A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348B-BC1F-4171-99C8-107C23F4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4997-6A1D-4D90-943F-EF95A6E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5956-F82A-4203-947B-96FC2F71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5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253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6B6-AA2B-41D7-8C7D-2BEEE8A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7874-39FA-4286-8F21-9E3DC083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03CA-F8C8-4367-87F4-F7E5F16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D95A-85A2-40A9-8F16-3EBF6137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A56-61CB-489E-AFD0-F2A1E2E4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6D7-BD20-46EF-A62E-C856F41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E28B-6EAC-4AE1-85D4-E2391CC5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253C-3625-4188-BE48-8A786100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25CB-0B40-47A3-AE26-C67E073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1F5D-8D48-4B6A-9863-5E66D44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DEC-90E5-4CF7-8FF7-98D011C1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BD3-2651-41E4-BA40-EBF99F362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F46A-F8CD-4D2A-A3DC-C71E435D2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18A-F7E2-4393-8E36-FD2B10A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9BE4-86AD-4EEE-9A5A-07C81026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ADF68-F11B-4B9F-AAE0-83954BA9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09D8-AE15-4841-A064-689F2596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53D9-ADAE-4712-80F4-B0E6F91EC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56A76-D6CD-4F96-901C-B18732BD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32D7B-81D9-4825-B987-505F6EE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70DF8-C638-46C0-81A4-310351539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D6A63-97F4-4733-AEA9-D4C49A7A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6A51-64C1-416D-87FF-0AE3048F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BBE17-CFFE-42A8-8B6D-B71F588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620-564F-404C-98DA-EE4E1B27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6CA6-AEC1-428F-97BC-AD8AF6A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4589-DACB-49AE-9969-CD68EB23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795E-FF7C-4A2B-AB4D-44CDC65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A2507-8E94-4383-9776-3E54531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1B23E-E5E7-48F7-AC89-2C09F548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2398-4391-4B9A-B1B3-E1312BE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B295-FE63-4175-8447-772C8906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A644-1834-40AF-A483-7C9B90A0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CBA7-F137-499D-9D02-E046D271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3D61-60D9-4186-B788-F6001753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15C54-707B-4212-A43B-22C32A7A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F33A3-BF10-432C-9D0C-47B84FD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5E5-3E79-4D97-9A01-BA5B2B14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51EB5-BA6F-4209-B084-C5A3C4C71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0C-6BBF-42A6-8447-073CB057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EC14-DB52-4419-B985-83CB82AC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FC21-CD19-451C-9458-FE2E090B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56C-FFE8-42C7-913A-C20B2ECF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DF89A-84CD-42D1-A99B-1DBC4A8C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F088C-71CB-47BE-81C2-63216796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B961-8EEB-4C16-A78B-FA184D4B4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7EC8-188A-4178-9ABC-848637DA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ECCE-652E-4FB7-AA94-264B5002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655" r:id="rId15"/>
    <p:sldLayoutId id="2147483673" r:id="rId16"/>
    <p:sldLayoutId id="2147483671" r:id="rId17"/>
    <p:sldLayoutId id="2147483674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ercial.laws.com/chamber-of-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lywood.com/tv/times-mr-krabs-literally-was-you-6056049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leblancfg.com/higher-level-functions-python-reduce.html" TargetMode="Externa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7009B-EA58-489D-8789-667FF208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4"/>
            <a:ext cx="7736255" cy="16968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Palatino Linotype" panose="02040502050505030304" pitchFamily="18" charset="0"/>
              </a:rPr>
              <a:t>Phase 11: 3D knapsack problem</a:t>
            </a:r>
            <a:br>
              <a:rPr lang="en-US" sz="6600" b="1" dirty="0">
                <a:solidFill>
                  <a:srgbClr val="FFFFFF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</a:br>
            <a:endParaRPr lang="nl-NL" sz="6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DC07B9-63F4-4F76-A523-7D1DBD87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s-ES_tradnl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Group</a:t>
            </a:r>
            <a:r>
              <a:rPr lang="es-ES_tradnl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 #11001</a:t>
            </a:r>
          </a:p>
          <a:p>
            <a:pPr algn="l"/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C5F2-9912-422A-9F4F-BB643D66849F}"/>
              </a:ext>
            </a:extLst>
          </p:cNvPr>
          <p:cNvSpPr txBox="1"/>
          <p:nvPr/>
        </p:nvSpPr>
        <p:spPr>
          <a:xfrm>
            <a:off x="1112701" y="2923674"/>
            <a:ext cx="797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René Steeman				Michal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Jarski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Lindalee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Conradie				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Samuele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Torregrossa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Persoon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			Ali Al-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Saeedi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Drago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Stoyanov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FCC66-48C6-454F-BEAE-89162A16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11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E660-C838-4348-9FD2-8302863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/>
              <a:t>Any questions?</a:t>
            </a:r>
            <a:br>
              <a:rPr lang="en-US" sz="4800" b="1" i="1"/>
            </a:br>
            <a:endParaRPr lang="en-US" sz="4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UI demo">
            <a:hlinkClick r:id="" action="ppaction://media"/>
            <a:extLst>
              <a:ext uri="{FF2B5EF4-FFF2-40B4-BE49-F238E27FC236}">
                <a16:creationId xmlns:a16="http://schemas.microsoft.com/office/drawing/2014/main" id="{CBD2A536-CFD3-46C4-B19A-DFCC7B73D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152" y="261682"/>
            <a:ext cx="4937760" cy="27774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636D8-6FAA-4C4C-BE2A-7EE48A79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dirty="0"/>
              <a:t>2D input</a:t>
            </a:r>
          </a:p>
          <a:p>
            <a:r>
              <a:rPr lang="en-US" sz="2100" dirty="0"/>
              <a:t>3D output</a:t>
            </a:r>
          </a:p>
          <a:p>
            <a:r>
              <a:rPr lang="en-US" sz="2100" dirty="0"/>
              <a:t>Movement</a:t>
            </a:r>
          </a:p>
          <a:p>
            <a:r>
              <a:rPr lang="en-US" sz="2100" dirty="0"/>
              <a:t>Layer slider</a:t>
            </a:r>
          </a:p>
          <a:p>
            <a:r>
              <a:rPr lang="en-US" sz="2100" dirty="0"/>
              <a:t>Representation of objects</a:t>
            </a:r>
          </a:p>
          <a:p>
            <a:endParaRPr lang="nl-NL" sz="2100" dirty="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16230"/>
            <a:ext cx="10515600" cy="1325563"/>
          </a:xfrm>
        </p:spPr>
        <p:txBody>
          <a:bodyPr/>
          <a:lstStyle/>
          <a:p>
            <a:r>
              <a:rPr lang="en-US" i="1" dirty="0"/>
              <a:t>UI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74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683422-67F5-495E-BD9C-30FD3AB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Greedy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room&#10;&#10;Description automatically generated">
            <a:extLst>
              <a:ext uri="{FF2B5EF4-FFF2-40B4-BE49-F238E27FC236}">
                <a16:creationId xmlns:a16="http://schemas.microsoft.com/office/drawing/2014/main" id="{0CB6BB6A-4A87-4406-AC1B-18F16B50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958" r="-3" b="97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71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3B31E9-A530-44AC-BC35-527C175A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630517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Find the most value dense type</a:t>
            </a:r>
          </a:p>
          <a:p>
            <a:r>
              <a:rPr lang="en-US" sz="2100" i="1" dirty="0"/>
              <a:t>Use it as much as possible</a:t>
            </a:r>
          </a:p>
          <a:p>
            <a:r>
              <a:rPr lang="en-US" sz="2100" i="1" dirty="0"/>
              <a:t>Why?</a:t>
            </a:r>
          </a:p>
          <a:p>
            <a:endParaRPr lang="en-US" sz="2100" i="1" dirty="0"/>
          </a:p>
          <a:p>
            <a:endParaRPr lang="en-US" sz="2100" i="1" dirty="0"/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34743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237A7-C04B-437B-98DA-602DD5D1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Genetic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E31E916-BB72-44A6-BF3D-773AD6F20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2164" y="237067"/>
            <a:ext cx="4075735" cy="282672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FD495-ED38-48DB-BA79-45DFE6DC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1392613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Originated from the pent-Tetris algorithm</a:t>
            </a:r>
          </a:p>
          <a:p>
            <a:r>
              <a:rPr lang="en-US" sz="2100" i="1" dirty="0"/>
              <a:t>Keeps improving</a:t>
            </a:r>
          </a:p>
          <a:p>
            <a:endParaRPr lang="nl-NL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A848E-CA33-4416-82F3-F42DE94E0442}"/>
              </a:ext>
            </a:extLst>
          </p:cNvPr>
          <p:cNvSpPr txBox="1"/>
          <p:nvPr/>
        </p:nvSpPr>
        <p:spPr>
          <a:xfrm>
            <a:off x="9130857" y="286373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leblancfg.com/higher-level-functions-python-redu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nl-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86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B50404-7588-4F4F-B425-F203AB03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 r="2850" b="-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59" y="3233982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US" sz="2100" dirty="0"/>
              <a:t>Algorithm X with dancing links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use of dancing links is useful because it reuses the objects which prevents insertion of objects.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Modified to work with partial solutions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algorithm attempts to fill the container and removes </a:t>
            </a:r>
            <a:r>
              <a:rPr lang="en-US" sz="2100" b="1" i="1" dirty="0"/>
              <a:t>overlapping</a:t>
            </a:r>
            <a:r>
              <a:rPr lang="en-US" sz="2100" dirty="0"/>
              <a:t> parts.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solution with the </a:t>
            </a:r>
            <a:r>
              <a:rPr lang="en-US" sz="2100" b="1" i="1" dirty="0"/>
              <a:t>highest score </a:t>
            </a:r>
            <a:r>
              <a:rPr lang="en-US" sz="2100" dirty="0"/>
              <a:t>is picked.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66568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4D724-223A-4DA9-AE03-03524B208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34"/>
            <a:ext cx="9144000" cy="1379768"/>
          </a:xfrm>
        </p:spPr>
        <p:txBody>
          <a:bodyPr>
            <a:normAutofit/>
          </a:bodyPr>
          <a:lstStyle/>
          <a:p>
            <a:r>
              <a:rPr lang="en-US" sz="4400" i="1" dirty="0"/>
              <a:t>Dancing links</a:t>
            </a:r>
            <a:br>
              <a:rPr lang="en-US" sz="4400" i="1" dirty="0"/>
            </a:br>
            <a:endParaRPr lang="nl-NL" sz="4400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 up of a ball&#10;&#10;Description automatically generated">
            <a:extLst>
              <a:ext uri="{FF2B5EF4-FFF2-40B4-BE49-F238E27FC236}">
                <a16:creationId xmlns:a16="http://schemas.microsoft.com/office/drawing/2014/main" id="{93B7A1D2-DE33-48DC-8B5D-BF44E1EA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35" y="2807207"/>
            <a:ext cx="4346458" cy="34655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5338E-D54B-4E0F-8165-7ECEB4680C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774" y="2807207"/>
            <a:ext cx="3686783" cy="34655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r>
              <a:rPr lang="en-US" i="1" dirty="0"/>
              <a:t>challenges</a:t>
            </a: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pPr marL="0" indent="0">
              <a:buNone/>
            </a:pPr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Making array with all possible 3D rotations can be difficult.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creation of the dancing links itself can be difficult as it involves a lot of steps.</a:t>
            </a:r>
            <a:endParaRPr lang="nl-NL" sz="2100" dirty="0"/>
          </a:p>
          <a:p>
            <a:pPr marL="457200">
              <a:spcAft>
                <a:spcPts val="600"/>
              </a:spcAft>
            </a:pPr>
            <a:r>
              <a:rPr lang="en-GB" sz="2100" dirty="0"/>
              <a:t>Dancing links is not meant for solving partial cover problems(the reason behind adding adjustments to fit the problems ).</a:t>
            </a:r>
          </a:p>
          <a:p>
            <a:pPr marL="457200">
              <a:spcAft>
                <a:spcPts val="600"/>
              </a:spcAft>
            </a:pPr>
            <a:r>
              <a:rPr lang="en-GB" sz="2100" dirty="0"/>
              <a:t>The default version is pretty slow since it considers all possible options and the amount of options is huge.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7B79FC-3D7A-4D40-B4EF-5E5829F2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3" y="-1"/>
            <a:ext cx="5590190" cy="32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1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0ACE8C-B813-4840-A4FB-CC08E7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Different algorithms</a:t>
            </a:r>
            <a:b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</a:br>
            <a:endParaRPr lang="nl-NL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319B6D-D10B-40FF-B1F1-7D34AB3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92500" lnSpcReduction="10000"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i="1" dirty="0"/>
              <a:t>Greedy algorithm</a:t>
            </a:r>
          </a:p>
          <a:p>
            <a:r>
              <a:rPr lang="en-US" sz="1800" i="1" dirty="0"/>
              <a:t>Genetic algorithm</a:t>
            </a:r>
          </a:p>
          <a:p>
            <a:r>
              <a:rPr lang="en-US" sz="1800" i="1" dirty="0"/>
              <a:t>Algorithm X</a:t>
            </a:r>
          </a:p>
          <a:p>
            <a:pPr marL="0" indent="0">
              <a:buNone/>
            </a:pPr>
            <a:endParaRPr lang="en-US" sz="1800" i="1" dirty="0"/>
          </a:p>
          <a:p>
            <a:endParaRPr lang="nl-NL" sz="1800" dirty="0"/>
          </a:p>
          <a:p>
            <a:endParaRPr lang="nl-NL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5425"/>
              </p:ext>
            </p:extLst>
          </p:nvPr>
        </p:nvGraphicFramePr>
        <p:xfrm>
          <a:off x="557784" y="638388"/>
          <a:ext cx="11164826" cy="308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695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2017603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222410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762067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912478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Precision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Speed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Versatility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Difficulty to implement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Greedy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Easy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Genetic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Extreme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slow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Hard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6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594031-C9C2-48A7-B39F-1AEFD9E0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r="34053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C814B-4B0E-4062-87C4-4E92BBE5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We learned a lot about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B4C0-BBC3-4F81-A7FA-177CB7E1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different algorithms</a:t>
            </a:r>
          </a:p>
          <a:p>
            <a:r>
              <a:rPr lang="en-US" sz="1700"/>
              <a:t>good communication between members</a:t>
            </a:r>
          </a:p>
          <a:p>
            <a:r>
              <a:rPr lang="en-US" sz="1700"/>
              <a:t>dividing the work well</a:t>
            </a:r>
          </a:p>
        </p:txBody>
      </p:sp>
    </p:spTree>
    <p:extLst>
      <p:ext uri="{BB962C8B-B14F-4D97-AF65-F5344CB8AC3E}">
        <p14:creationId xmlns:p14="http://schemas.microsoft.com/office/powerpoint/2010/main" val="51969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593</Words>
  <Application>Microsoft Office PowerPoint</Application>
  <PresentationFormat>Widescreen</PresentationFormat>
  <Paragraphs>95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Abhaya Libre</vt:lpstr>
      <vt:lpstr>Abhaya Libre ExtraBold</vt:lpstr>
      <vt:lpstr>Arial</vt:lpstr>
      <vt:lpstr>Calibri</vt:lpstr>
      <vt:lpstr>Calibri Light</vt:lpstr>
      <vt:lpstr>Palatino Linotype</vt:lpstr>
      <vt:lpstr>Times New Roman</vt:lpstr>
      <vt:lpstr>Office Theme</vt:lpstr>
      <vt:lpstr>Phase 11: 3D knapsack problem </vt:lpstr>
      <vt:lpstr>UI</vt:lpstr>
      <vt:lpstr>Greedy algorithm </vt:lpstr>
      <vt:lpstr>Genetic algorithm </vt:lpstr>
      <vt:lpstr>Dancing links  </vt:lpstr>
      <vt:lpstr>Dancing links </vt:lpstr>
      <vt:lpstr>Dancing links challenges </vt:lpstr>
      <vt:lpstr>Different algorithms </vt:lpstr>
      <vt:lpstr>We learned a lot about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11: 3D knapsack problem </dc:title>
  <dc:creator>René Steeman</dc:creator>
  <cp:lastModifiedBy>René Steeman</cp:lastModifiedBy>
  <cp:revision>2</cp:revision>
  <dcterms:created xsi:type="dcterms:W3CDTF">2020-01-14T12:04:39Z</dcterms:created>
  <dcterms:modified xsi:type="dcterms:W3CDTF">2020-01-14T12:16:16Z</dcterms:modified>
</cp:coreProperties>
</file>